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43463" cy="42484675"/>
  <p:notesSz cx="28524200" cy="4038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1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CB0"/>
    <a:srgbClr val="02BBE6"/>
    <a:srgbClr val="007F92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16AFE-0D58-4E5B-8DA1-159606CDDD9C}" v="7" dt="2024-06-06T06:53:30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334" autoAdjust="0"/>
  </p:normalViewPr>
  <p:slideViewPr>
    <p:cSldViewPr>
      <p:cViewPr>
        <p:scale>
          <a:sx n="25" d="100"/>
          <a:sy n="25" d="100"/>
        </p:scale>
        <p:origin x="3018" y="18"/>
      </p:cViewPr>
      <p:guideLst>
        <p:guide orient="horz" pos="13381"/>
        <p:guide pos="9526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Szczurowski" userId="e0c2bb25-f126-4b3b-a8b4-32434f56de34" providerId="ADAL" clId="{84F16AFE-0D58-4E5B-8DA1-159606CDDD9C}"/>
    <pc:docChg chg="undo custSel modSld">
      <pc:chgData name="Jakub Szczurowski" userId="e0c2bb25-f126-4b3b-a8b4-32434f56de34" providerId="ADAL" clId="{84F16AFE-0D58-4E5B-8DA1-159606CDDD9C}" dt="2024-06-06T09:27:12.795" v="122" actId="1076"/>
      <pc:docMkLst>
        <pc:docMk/>
      </pc:docMkLst>
      <pc:sldChg chg="addSp delSp modSp mod">
        <pc:chgData name="Jakub Szczurowski" userId="e0c2bb25-f126-4b3b-a8b4-32434f56de34" providerId="ADAL" clId="{84F16AFE-0D58-4E5B-8DA1-159606CDDD9C}" dt="2024-06-06T09:27:12.795" v="122" actId="1076"/>
        <pc:sldMkLst>
          <pc:docMk/>
          <pc:sldMk cId="0" sldId="256"/>
        </pc:sldMkLst>
        <pc:spChg chg="mod">
          <ac:chgData name="Jakub Szczurowski" userId="e0c2bb25-f126-4b3b-a8b4-32434f56de34" providerId="ADAL" clId="{84F16AFE-0D58-4E5B-8DA1-159606CDDD9C}" dt="2024-06-06T09:26:47.463" v="121" actId="1076"/>
          <ac:spMkLst>
            <pc:docMk/>
            <pc:sldMk cId="0" sldId="256"/>
            <ac:spMk id="6" creationId="{A7F0743E-E0B8-7820-E677-40240BDA29F7}"/>
          </ac:spMkLst>
        </pc:spChg>
        <pc:spChg chg="mod">
          <ac:chgData name="Jakub Szczurowski" userId="e0c2bb25-f126-4b3b-a8b4-32434f56de34" providerId="ADAL" clId="{84F16AFE-0D58-4E5B-8DA1-159606CDDD9C}" dt="2024-06-06T06:53:43.207" v="44" actId="2085"/>
          <ac:spMkLst>
            <pc:docMk/>
            <pc:sldMk cId="0" sldId="256"/>
            <ac:spMk id="17" creationId="{9F5FFACA-BF78-53D0-2C6C-E03E5692223A}"/>
          </ac:spMkLst>
        </pc:spChg>
        <pc:spChg chg="mod">
          <ac:chgData name="Jakub Szczurowski" userId="e0c2bb25-f126-4b3b-a8b4-32434f56de34" providerId="ADAL" clId="{84F16AFE-0D58-4E5B-8DA1-159606CDDD9C}" dt="2024-06-06T06:50:42.742" v="26" actId="478"/>
          <ac:spMkLst>
            <pc:docMk/>
            <pc:sldMk cId="0" sldId="256"/>
            <ac:spMk id="24" creationId="{8CE90CA1-0935-4A2B-12EF-15B00A27FA6D}"/>
          </ac:spMkLst>
        </pc:spChg>
        <pc:spChg chg="mod">
          <ac:chgData name="Jakub Szczurowski" userId="e0c2bb25-f126-4b3b-a8b4-32434f56de34" providerId="ADAL" clId="{84F16AFE-0D58-4E5B-8DA1-159606CDDD9C}" dt="2024-06-06T06:54:02.553" v="45" actId="2085"/>
          <ac:spMkLst>
            <pc:docMk/>
            <pc:sldMk cId="0" sldId="256"/>
            <ac:spMk id="26" creationId="{54E6D996-A353-CED8-15B6-7BEAD3FCF7C1}"/>
          </ac:spMkLst>
        </pc:spChg>
        <pc:spChg chg="mod">
          <ac:chgData name="Jakub Szczurowski" userId="e0c2bb25-f126-4b3b-a8b4-32434f56de34" providerId="ADAL" clId="{84F16AFE-0D58-4E5B-8DA1-159606CDDD9C}" dt="2024-06-06T09:20:52.131" v="49" actId="2085"/>
          <ac:spMkLst>
            <pc:docMk/>
            <pc:sldMk cId="0" sldId="256"/>
            <ac:spMk id="37" creationId="{5627C1C5-79F1-9FB9-49DC-AFFF0E275E9D}"/>
          </ac:spMkLst>
        </pc:spChg>
        <pc:spChg chg="mod">
          <ac:chgData name="Jakub Szczurowski" userId="e0c2bb25-f126-4b3b-a8b4-32434f56de34" providerId="ADAL" clId="{84F16AFE-0D58-4E5B-8DA1-159606CDDD9C}" dt="2024-06-06T09:20:38.186" v="47" actId="2085"/>
          <ac:spMkLst>
            <pc:docMk/>
            <pc:sldMk cId="0" sldId="256"/>
            <ac:spMk id="13322" creationId="{8FBE45D1-4381-E379-D93D-22F3C470D49C}"/>
          </ac:spMkLst>
        </pc:spChg>
        <pc:spChg chg="mod">
          <ac:chgData name="Jakub Szczurowski" userId="e0c2bb25-f126-4b3b-a8b4-32434f56de34" providerId="ADAL" clId="{84F16AFE-0D58-4E5B-8DA1-159606CDDD9C}" dt="2024-06-06T09:21:53.587" v="58" actId="1076"/>
          <ac:spMkLst>
            <pc:docMk/>
            <pc:sldMk cId="0" sldId="256"/>
            <ac:spMk id="13325" creationId="{8C03661A-737C-4EF1-3D3B-A9E5894E8E49}"/>
          </ac:spMkLst>
        </pc:spChg>
        <pc:spChg chg="mod">
          <ac:chgData name="Jakub Szczurowski" userId="e0c2bb25-f126-4b3b-a8b4-32434f56de34" providerId="ADAL" clId="{84F16AFE-0D58-4E5B-8DA1-159606CDDD9C}" dt="2024-06-06T09:26:47.463" v="121" actId="1076"/>
          <ac:spMkLst>
            <pc:docMk/>
            <pc:sldMk cId="0" sldId="256"/>
            <ac:spMk id="13327" creationId="{2EF88E54-DCEC-0854-33D5-18B619FA7B3B}"/>
          </ac:spMkLst>
        </pc:spChg>
        <pc:spChg chg="mod">
          <ac:chgData name="Jakub Szczurowski" userId="e0c2bb25-f126-4b3b-a8b4-32434f56de34" providerId="ADAL" clId="{84F16AFE-0D58-4E5B-8DA1-159606CDDD9C}" dt="2024-06-06T09:26:47.463" v="121" actId="1076"/>
          <ac:spMkLst>
            <pc:docMk/>
            <pc:sldMk cId="0" sldId="256"/>
            <ac:spMk id="13336" creationId="{0C1B60F3-C43E-75A2-86B2-4CC873E32CF3}"/>
          </ac:spMkLst>
        </pc:spChg>
        <pc:spChg chg="mod">
          <ac:chgData name="Jakub Szczurowski" userId="e0c2bb25-f126-4b3b-a8b4-32434f56de34" providerId="ADAL" clId="{84F16AFE-0D58-4E5B-8DA1-159606CDDD9C}" dt="2024-06-06T09:26:47.463" v="121" actId="1076"/>
          <ac:spMkLst>
            <pc:docMk/>
            <pc:sldMk cId="0" sldId="256"/>
            <ac:spMk id="13338" creationId="{16FA53C7-797D-7252-F998-AA095A547490}"/>
          </ac:spMkLst>
        </pc:spChg>
        <pc:grpChg chg="mod">
          <ac:chgData name="Jakub Szczurowski" userId="e0c2bb25-f126-4b3b-a8b4-32434f56de34" providerId="ADAL" clId="{84F16AFE-0D58-4E5B-8DA1-159606CDDD9C}" dt="2024-06-06T06:50:42.742" v="26" actId="478"/>
          <ac:grpSpMkLst>
            <pc:docMk/>
            <pc:sldMk cId="0" sldId="256"/>
            <ac:grpSpMk id="2" creationId="{918EE8E4-E274-2D21-8554-9BAF118CA9ED}"/>
          </ac:grpSpMkLst>
        </pc:grpChg>
        <pc:grpChg chg="mod">
          <ac:chgData name="Jakub Szczurowski" userId="e0c2bb25-f126-4b3b-a8b4-32434f56de34" providerId="ADAL" clId="{84F16AFE-0D58-4E5B-8DA1-159606CDDD9C}" dt="2024-06-06T09:26:47.463" v="121" actId="1076"/>
          <ac:grpSpMkLst>
            <pc:docMk/>
            <pc:sldMk cId="0" sldId="256"/>
            <ac:grpSpMk id="3" creationId="{F5F6528B-89CA-4728-F627-6165A39148C6}"/>
          </ac:grpSpMkLst>
        </pc:grpChg>
        <pc:grpChg chg="mod">
          <ac:chgData name="Jakub Szczurowski" userId="e0c2bb25-f126-4b3b-a8b4-32434f56de34" providerId="ADAL" clId="{84F16AFE-0D58-4E5B-8DA1-159606CDDD9C}" dt="2024-06-06T09:20:42.609" v="48" actId="2085"/>
          <ac:grpSpMkLst>
            <pc:docMk/>
            <pc:sldMk cId="0" sldId="256"/>
            <ac:grpSpMk id="4" creationId="{17D6AA23-A085-9B97-C292-ACEC3387BC84}"/>
          </ac:grpSpMkLst>
        </pc:grpChg>
        <pc:grpChg chg="mod">
          <ac:chgData name="Jakub Szczurowski" userId="e0c2bb25-f126-4b3b-a8b4-32434f56de34" providerId="ADAL" clId="{84F16AFE-0D58-4E5B-8DA1-159606CDDD9C}" dt="2024-06-06T09:20:56.203" v="50" actId="2085"/>
          <ac:grpSpMkLst>
            <pc:docMk/>
            <pc:sldMk cId="0" sldId="256"/>
            <ac:grpSpMk id="7" creationId="{62396639-9EEB-CC45-712F-770B5C5F5FD1}"/>
          </ac:grpSpMkLst>
        </pc:grpChg>
        <pc:grpChg chg="mod">
          <ac:chgData name="Jakub Szczurowski" userId="e0c2bb25-f126-4b3b-a8b4-32434f56de34" providerId="ADAL" clId="{84F16AFE-0D58-4E5B-8DA1-159606CDDD9C}" dt="2024-06-06T09:26:47.463" v="121" actId="1076"/>
          <ac:grpSpMkLst>
            <pc:docMk/>
            <pc:sldMk cId="0" sldId="256"/>
            <ac:grpSpMk id="21" creationId="{542C3CD7-9C1E-D0AA-BF63-70CCF0BCD30E}"/>
          </ac:grpSpMkLst>
        </pc:grpChg>
        <pc:grpChg chg="mod">
          <ac:chgData name="Jakub Szczurowski" userId="e0c2bb25-f126-4b3b-a8b4-32434f56de34" providerId="ADAL" clId="{84F16AFE-0D58-4E5B-8DA1-159606CDDD9C}" dt="2024-06-06T09:26:47.463" v="121" actId="1076"/>
          <ac:grpSpMkLst>
            <pc:docMk/>
            <pc:sldMk cId="0" sldId="256"/>
            <ac:grpSpMk id="13323" creationId="{6A496487-D6DF-E07D-1C95-E544DCB5DBE3}"/>
          </ac:grpSpMkLst>
        </pc:grpChg>
        <pc:picChg chg="add mod">
          <ac:chgData name="Jakub Szczurowski" userId="e0c2bb25-f126-4b3b-a8b4-32434f56de34" providerId="ADAL" clId="{84F16AFE-0D58-4E5B-8DA1-159606CDDD9C}" dt="2024-06-06T09:25:40.222" v="97" actId="1076"/>
          <ac:picMkLst>
            <pc:docMk/>
            <pc:sldMk cId="0" sldId="256"/>
            <ac:picMk id="9" creationId="{DFE12648-0802-56F0-D1C9-F32C97B9F56C}"/>
          </ac:picMkLst>
        </pc:picChg>
        <pc:picChg chg="add del mod modCrop">
          <ac:chgData name="Jakub Szczurowski" userId="e0c2bb25-f126-4b3b-a8b4-32434f56de34" providerId="ADAL" clId="{84F16AFE-0D58-4E5B-8DA1-159606CDDD9C}" dt="2024-06-06T06:48:05.425" v="21" actId="478"/>
          <ac:picMkLst>
            <pc:docMk/>
            <pc:sldMk cId="0" sldId="256"/>
            <ac:picMk id="10" creationId="{30944D96-A178-D70F-25BB-0F940376EF42}"/>
          </ac:picMkLst>
        </pc:picChg>
        <pc:picChg chg="add mod modCrop">
          <ac:chgData name="Jakub Szczurowski" userId="e0c2bb25-f126-4b3b-a8b4-32434f56de34" providerId="ADAL" clId="{84F16AFE-0D58-4E5B-8DA1-159606CDDD9C}" dt="2024-06-06T09:23:36.422" v="78" actId="1076"/>
          <ac:picMkLst>
            <pc:docMk/>
            <pc:sldMk cId="0" sldId="256"/>
            <ac:picMk id="11" creationId="{025CD7A8-A9B4-7A77-ED86-61F7883FC9C5}"/>
          </ac:picMkLst>
        </pc:picChg>
        <pc:picChg chg="add del mod">
          <ac:chgData name="Jakub Szczurowski" userId="e0c2bb25-f126-4b3b-a8b4-32434f56de34" providerId="ADAL" clId="{84F16AFE-0D58-4E5B-8DA1-159606CDDD9C}" dt="2024-06-06T06:47:58.545" v="20" actId="478"/>
          <ac:picMkLst>
            <pc:docMk/>
            <pc:sldMk cId="0" sldId="256"/>
            <ac:picMk id="12" creationId="{91482F19-74CA-B16B-0A7F-A8785D23FEEA}"/>
          </ac:picMkLst>
        </pc:picChg>
        <pc:picChg chg="add mod">
          <ac:chgData name="Jakub Szczurowski" userId="e0c2bb25-f126-4b3b-a8b4-32434f56de34" providerId="ADAL" clId="{84F16AFE-0D58-4E5B-8DA1-159606CDDD9C}" dt="2024-06-06T09:27:12.795" v="122" actId="1076"/>
          <ac:picMkLst>
            <pc:docMk/>
            <pc:sldMk cId="0" sldId="256"/>
            <ac:picMk id="14" creationId="{8835D03D-8C04-D791-CED4-2D44FB5BB8EE}"/>
          </ac:picMkLst>
        </pc:picChg>
        <pc:picChg chg="mod">
          <ac:chgData name="Jakub Szczurowski" userId="e0c2bb25-f126-4b3b-a8b4-32434f56de34" providerId="ADAL" clId="{84F16AFE-0D58-4E5B-8DA1-159606CDDD9C}" dt="2024-06-06T09:25:15.101" v="96" actId="1076"/>
          <ac:picMkLst>
            <pc:docMk/>
            <pc:sldMk cId="0" sldId="256"/>
            <ac:picMk id="15" creationId="{94A23159-8DB6-74DC-2D24-E48E3766F6B7}"/>
          </ac:picMkLst>
        </pc:picChg>
        <pc:picChg chg="add del mod modCrop">
          <ac:chgData name="Jakub Szczurowski" userId="e0c2bb25-f126-4b3b-a8b4-32434f56de34" providerId="ADAL" clId="{84F16AFE-0D58-4E5B-8DA1-159606CDDD9C}" dt="2024-06-06T09:22:53.752" v="64" actId="478"/>
          <ac:picMkLst>
            <pc:docMk/>
            <pc:sldMk cId="0" sldId="256"/>
            <ac:picMk id="18" creationId="{A4C8216F-5284-7834-AF46-913C80684FC2}"/>
          </ac:picMkLst>
        </pc:picChg>
        <pc:picChg chg="del">
          <ac:chgData name="Jakub Szczurowski" userId="e0c2bb25-f126-4b3b-a8b4-32434f56de34" providerId="ADAL" clId="{84F16AFE-0D58-4E5B-8DA1-159606CDDD9C}" dt="2024-06-06T06:50:42.742" v="26" actId="478"/>
          <ac:picMkLst>
            <pc:docMk/>
            <pc:sldMk cId="0" sldId="256"/>
            <ac:picMk id="25" creationId="{B3D579F3-90B0-DB7B-1B46-E5E38616CC50}"/>
          </ac:picMkLst>
        </pc:picChg>
        <pc:picChg chg="del">
          <ac:chgData name="Jakub Szczurowski" userId="e0c2bb25-f126-4b3b-a8b4-32434f56de34" providerId="ADAL" clId="{84F16AFE-0D58-4E5B-8DA1-159606CDDD9C}" dt="2024-06-06T06:46:29.914" v="0" actId="478"/>
          <ac:picMkLst>
            <pc:docMk/>
            <pc:sldMk cId="0" sldId="256"/>
            <ac:picMk id="30" creationId="{BA7DB4E8-D36B-A1F5-F4E0-3BB709A91B4B}"/>
          </ac:picMkLst>
        </pc:picChg>
        <pc:picChg chg="del mod">
          <ac:chgData name="Jakub Szczurowski" userId="e0c2bb25-f126-4b3b-a8b4-32434f56de34" providerId="ADAL" clId="{84F16AFE-0D58-4E5B-8DA1-159606CDDD9C}" dt="2024-06-06T09:22:54.552" v="65" actId="478"/>
          <ac:picMkLst>
            <pc:docMk/>
            <pc:sldMk cId="0" sldId="256"/>
            <ac:picMk id="13342" creationId="{57A739AB-92DC-45B7-0EDC-B74A8D479EF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360275" cy="2024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16157575" y="0"/>
            <a:ext cx="12360275" cy="2024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8B7DF-6382-1F43-82F2-3D3C3A9E0BF6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10700" y="5048250"/>
            <a:ext cx="9702800" cy="13630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2852738" y="19435763"/>
            <a:ext cx="22818725" cy="15901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38361938"/>
            <a:ext cx="12360275" cy="2024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16157575" y="38361938"/>
            <a:ext cx="12360275" cy="2024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5633E-90C0-7B43-AF08-0EE681CB12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7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5633E-90C0-7B43-AF08-0EE681CB12F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6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538" y="13198475"/>
            <a:ext cx="25706387" cy="91059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7075" y="24074438"/>
            <a:ext cx="21169313" cy="108569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FB4D14-54AB-F6D8-1197-24596929F9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A83B75-8BDC-E8B8-1E9C-0869512A6A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EF537E-41C2-95E5-C1D8-645DB6FB8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FF973-5AB9-AE47-A590-761961EE10F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00869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2EF72D-613B-022F-EF90-C298E8CB3F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1D9274-6C85-0340-6C53-089AFED920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09E240-91F4-172E-2281-BB80F5DFC3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D3CCF-4F94-DF47-906F-5DA75CC1F68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1016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926550" y="1701800"/>
            <a:ext cx="6804025" cy="362489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12888" y="1701800"/>
            <a:ext cx="20261262" cy="362489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F89132-52D4-5441-5E02-950207B8CD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E85577-9AD4-5E2C-205C-37F242139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2A055-0FE2-552B-E86A-CACE57DC5F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0E82-3F9A-BD43-BBE8-6A80142C02A3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5533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FB26F3-3EBC-335D-E684-23F18E08EF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2B51EA-9FDE-3501-3BE5-39491840D3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4024C3-41EA-59C6-4F1B-651395238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C9196-DA32-3546-9C69-903A8E83C240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3091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27300238"/>
            <a:ext cx="25706387" cy="8437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188" y="18007013"/>
            <a:ext cx="25706387" cy="9293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44BFF6-E245-FB62-EA57-237630A927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82DE60-1848-3FF3-2243-815118A3D3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ABCCD0-971E-A7A9-936D-798E4B9D5B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90E29-DA67-4543-88F4-94E4F781F1B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1045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12888" y="9912350"/>
            <a:ext cx="13531850" cy="2803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97138" y="9912350"/>
            <a:ext cx="13533437" cy="2803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8C285B-DDF4-724D-527B-D595936C7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05D57E-65FE-BED0-BA94-94A5065EE1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55E382-127E-227B-9B7B-DD65ED433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7CC71-5755-9048-A297-791C89EABBDF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3020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888" y="1701800"/>
            <a:ext cx="27217687" cy="7080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888" y="9509125"/>
            <a:ext cx="13361987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888" y="13473113"/>
            <a:ext cx="13361987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3825" y="9509125"/>
            <a:ext cx="13366750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3825" y="13473113"/>
            <a:ext cx="13366750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5C90FA9-A409-62EF-8588-83EBFC0C4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4F6B96-6747-620B-6958-EACA87C96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2D8A0A-B48F-C366-FA01-A19F639D1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AB9DA-0701-B840-9BA1-490CDEA701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996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5E1020-AAC6-7527-A4B7-E821C6ADDF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9A14F7-8AD6-8287-ECD3-CAC4916F3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18C783-DD50-8309-0276-413C9C818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21F4-1B9F-DF4A-A090-51D7685C72BF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7319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2F03711-1F73-42F2-72A8-14773F05B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25BDBBA-1428-74A2-531A-768E5DB67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AA8CC7-6C68-BBA8-C2EF-37F1D56C9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72A3-4E23-304C-8A28-0B790595D103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1464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888" y="1692275"/>
            <a:ext cx="9948862" cy="719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3700" y="1692275"/>
            <a:ext cx="16906875" cy="36258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888" y="8890000"/>
            <a:ext cx="9948862" cy="2906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1008F-E73E-5EAA-A100-4720F0561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7F10BD-E097-BD1C-6445-1A510F079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9FDD03-EFD5-E19B-35C9-FB9CFAA124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524E7-46D3-DF4F-BFD1-892E6267BAA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714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7725" y="29738638"/>
            <a:ext cx="18146713" cy="351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27725" y="3795713"/>
            <a:ext cx="18146713" cy="2549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7725" y="33250188"/>
            <a:ext cx="18146713" cy="4986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F00E-CCF7-1FE9-0017-751AD307E2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82A5D-4C75-4DD9-FD91-4839A50D51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E0BA7-048A-0FA0-B1F5-9B2D70E06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43E1E-A850-7843-82D7-76D2B377458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848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12CD7C-BED3-9E41-E094-D173FDFE1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01800"/>
            <a:ext cx="27217687" cy="708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6694" tIns="198347" rIns="396694" bIns="1983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695D58-DF93-DDBE-201C-F9F9AD3E2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12350"/>
            <a:ext cx="27217687" cy="280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3A34A7-FA46-2A4F-6792-C82CFDC76C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888" y="38685788"/>
            <a:ext cx="7056437" cy="2954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>
            <a:lvl1pPr defTabSz="3967163" eaLnBrk="1" hangingPunct="1">
              <a:defRPr sz="61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7560AA1-F269-F015-EC73-691114EAE1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3038" y="38685788"/>
            <a:ext cx="9577387" cy="2954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>
            <a:lvl1pPr algn="ctr" defTabSz="3967163" eaLnBrk="1" hangingPunct="1">
              <a:defRPr sz="61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A112F30-ECF2-5583-B9AE-0588310FE2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74138" y="38685788"/>
            <a:ext cx="7056437" cy="2954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>
            <a:lvl1pPr algn="r" defTabSz="3967163" eaLnBrk="1" hangingPunct="1">
              <a:defRPr sz="6100"/>
            </a:lvl1pPr>
          </a:lstStyle>
          <a:p>
            <a:pPr>
              <a:defRPr/>
            </a:pPr>
            <a:fld id="{4FAAEE13-D28B-E741-9B83-5B3B5181621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2pPr>
      <a:lvl3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3pPr>
      <a:lvl4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4pPr>
      <a:lvl5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5pPr>
      <a:lvl6pPr marL="4572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6pPr>
      <a:lvl7pPr marL="9144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7pPr>
      <a:lvl8pPr marL="13716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8pPr>
      <a:lvl9pPr marL="18288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9pPr>
    </p:titleStyle>
    <p:bodyStyle>
      <a:lvl1pPr marL="1487488" indent="-1487488" algn="l" defTabSz="3967163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2625" indent="-1239838" algn="l" defTabSz="3967163" rtl="0" eaLnBrk="0" fontAlgn="base" hangingPunct="0">
        <a:spcBef>
          <a:spcPct val="20000"/>
        </a:spcBef>
        <a:spcAft>
          <a:spcPct val="0"/>
        </a:spcAft>
        <a:buChar char="–"/>
        <a:defRPr sz="12100">
          <a:solidFill>
            <a:schemeClr val="tx1"/>
          </a:solidFill>
          <a:latin typeface="+mn-lt"/>
        </a:defRPr>
      </a:lvl2pPr>
      <a:lvl3pPr marL="4959350" indent="-992188" algn="l" defTabSz="3967163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42138" indent="-992188" algn="l" defTabSz="3967163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24925" indent="-990600" algn="l" defTabSz="3967163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821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393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2965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537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17D6AA23-A085-9B97-C292-ACEC3387BC84}"/>
              </a:ext>
            </a:extLst>
          </p:cNvPr>
          <p:cNvGrpSpPr/>
          <p:nvPr/>
        </p:nvGrpSpPr>
        <p:grpSpPr>
          <a:xfrm>
            <a:off x="1508099" y="7431406"/>
            <a:ext cx="12457857" cy="11028931"/>
            <a:chOff x="1508099" y="7431574"/>
            <a:chExt cx="12457857" cy="11028931"/>
          </a:xfrm>
        </p:grpSpPr>
        <p:sp>
          <p:nvSpPr>
            <p:cNvPr id="13322" name="Text Box 524">
              <a:extLst>
                <a:ext uri="{FF2B5EF4-FFF2-40B4-BE49-F238E27FC236}">
                  <a16:creationId xmlns:a16="http://schemas.microsoft.com/office/drawing/2014/main" id="{8FBE45D1-4381-E379-D93D-22F3C470D49C}"/>
                </a:ext>
              </a:extLst>
            </p:cNvPr>
            <p:cNvSpPr txBox="1">
              <a:spLocks noChangeAspect="1"/>
            </p:cNvSpPr>
            <p:nvPr/>
          </p:nvSpPr>
          <p:spPr bwMode="auto">
            <a:xfrm>
              <a:off x="1580280" y="8950209"/>
              <a:ext cx="12385676" cy="9510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30000"/>
                </a:spcBef>
                <a:buFontTx/>
                <a:buNone/>
              </a:pP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Lorem ipsum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dolor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consequat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arcu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vel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tempor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euismod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facilisi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Duis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laoreet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mi.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Vivamus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ligula in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 at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justo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  <a:p>
              <a:pPr algn="just" eaLnBrk="1" hangingPunct="1">
                <a:spcBef>
                  <a:spcPct val="30000"/>
                </a:spcBef>
                <a:buFontTx/>
                <a:buNone/>
              </a:pP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Pellentesque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habitant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morbi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tristique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senectus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netus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fames ac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turpis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egestas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nisl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placerat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dui.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Suspendisse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potenti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Phasellus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id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velit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nunc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ullamcorper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fermentum.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Quisque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posuere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viverra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sollicitudin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odio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non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pellentesque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lectus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 </a:t>
              </a:r>
              <a:r>
                <a:rPr lang="en-GB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erat</a:t>
              </a:r>
              <a:r>
                <a:rPr lang="en-GB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sp>
          <p:nvSpPr>
            <p:cNvPr id="36" name="四角形: 角を丸くする 7">
              <a:extLst>
                <a:ext uri="{FF2B5EF4-FFF2-40B4-BE49-F238E27FC236}">
                  <a16:creationId xmlns:a16="http://schemas.microsoft.com/office/drawing/2014/main" id="{490FA8D6-AE66-AB98-C6A8-F49436525961}"/>
                </a:ext>
              </a:extLst>
            </p:cNvPr>
            <p:cNvSpPr>
              <a:spLocks/>
            </p:cNvSpPr>
            <p:nvPr/>
          </p:nvSpPr>
          <p:spPr>
            <a:xfrm>
              <a:off x="1508099" y="7431574"/>
              <a:ext cx="12385675" cy="1184289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829909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pl-PL" altLang="ja-JP" sz="2178" b="1" i="0" u="none" strike="noStrike" kern="0" cap="none" spc="0" normalizeH="0" baseline="0" dirty="0">
                <a:ln>
                  <a:noFill/>
                </a:ln>
                <a:solidFill>
                  <a:srgbClr val="2E5962"/>
                </a:solidFill>
                <a:effectLst/>
                <a:uLnTx/>
                <a:uFillTx/>
                <a:latin typeface="+mj-lt"/>
                <a:ea typeface="ＭＳ Ｐゴシック" panose="020B0600070205080204" pitchFamily="50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13320" name="Text Box 700">
              <a:extLst>
                <a:ext uri="{FF2B5EF4-FFF2-40B4-BE49-F238E27FC236}">
                  <a16:creationId xmlns:a16="http://schemas.microsoft.com/office/drawing/2014/main" id="{FDDDE10D-8C76-3A20-BC79-F953996F8052}"/>
                </a:ext>
              </a:extLst>
            </p:cNvPr>
            <p:cNvSpPr txBox="1">
              <a:spLocks noChangeAspect="1"/>
            </p:cNvSpPr>
            <p:nvPr/>
          </p:nvSpPr>
          <p:spPr bwMode="auto">
            <a:xfrm>
              <a:off x="1946251" y="7522556"/>
              <a:ext cx="11630685" cy="101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3967163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222625" indent="-1239838" defTabSz="3967163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4959350" indent="-992188" defTabSz="3967163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6942138" indent="-992188" defTabSz="3967163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8924925" indent="-990600" defTabSz="3967163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93821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8393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02965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07537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fr-FR" sz="6000" b="1" dirty="0">
                  <a:solidFill>
                    <a:schemeClr val="bg1"/>
                  </a:solidFill>
                </a:rPr>
                <a:t>Introduction</a:t>
              </a:r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62396639-9EEB-CC45-712F-770B5C5F5FD1}"/>
              </a:ext>
            </a:extLst>
          </p:cNvPr>
          <p:cNvGrpSpPr/>
          <p:nvPr/>
        </p:nvGrpSpPr>
        <p:grpSpPr>
          <a:xfrm>
            <a:off x="1508101" y="19094407"/>
            <a:ext cx="12457855" cy="19880300"/>
            <a:chOff x="1508101" y="19096393"/>
            <a:chExt cx="12457855" cy="19880300"/>
          </a:xfrm>
        </p:grpSpPr>
        <p:sp>
          <p:nvSpPr>
            <p:cNvPr id="37" name="四角形: 角を丸くする 7">
              <a:extLst>
                <a:ext uri="{FF2B5EF4-FFF2-40B4-BE49-F238E27FC236}">
                  <a16:creationId xmlns:a16="http://schemas.microsoft.com/office/drawing/2014/main" id="{5627C1C5-79F1-9FB9-49DC-AFFF0E275E9D}"/>
                </a:ext>
              </a:extLst>
            </p:cNvPr>
            <p:cNvSpPr/>
            <p:nvPr/>
          </p:nvSpPr>
          <p:spPr>
            <a:xfrm>
              <a:off x="1508101" y="19096393"/>
              <a:ext cx="12385675" cy="1184289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829909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pl-PL" altLang="ja-JP" sz="2178" b="1" i="0" u="none" strike="noStrike" kern="0" cap="none" spc="0" normalizeH="0" baseline="0" dirty="0">
                <a:ln>
                  <a:noFill/>
                </a:ln>
                <a:solidFill>
                  <a:srgbClr val="2E5962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panose="020B0600070205080204" pitchFamily="50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69" name="Text Box 713">
              <a:extLst>
                <a:ext uri="{FF2B5EF4-FFF2-40B4-BE49-F238E27FC236}">
                  <a16:creationId xmlns:a16="http://schemas.microsoft.com/office/drawing/2014/main" id="{DCF12888-A5C5-3BFC-0502-28E507378B7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580280" y="20848653"/>
              <a:ext cx="12385676" cy="181280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 marL="628650" indent="-62865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514475" indent="-706438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algn="just" eaLnBrk="1" hangingPunct="1">
                <a:spcBef>
                  <a:spcPct val="30000"/>
                </a:spcBef>
                <a:buNone/>
                <a:defRPr/>
              </a:pP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Lorem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consequat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arcu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vel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tempor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euismod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facilisi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Duis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laoreet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Vivamus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ligula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 at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justo.Lorem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consequat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arcu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vel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tempor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euismod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facilisi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Duis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laoreet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Vivamus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ligula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 at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justo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  <a:p>
              <a:pPr marL="0" indent="0" algn="just" eaLnBrk="1" hangingPunct="1">
                <a:spcBef>
                  <a:spcPct val="30000"/>
                </a:spcBef>
                <a:buNone/>
                <a:defRPr/>
              </a:pP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Pellentesque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habitant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morbi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tristique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senectus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netus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fames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turpis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egestas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nisl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placerat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dui.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Suspendisse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potenti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Phasellus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id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nunc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ullamcorper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Quisque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posuere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viverra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sollicitudin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odio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pellentesque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lectus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erat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Quisque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posuere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viverra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Lorem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endParaRPr lang="en-US" altLang="fr-FR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21" name="Text Box 706">
              <a:extLst>
                <a:ext uri="{FF2B5EF4-FFF2-40B4-BE49-F238E27FC236}">
                  <a16:creationId xmlns:a16="http://schemas.microsoft.com/office/drawing/2014/main" id="{0B9E15C2-5E62-80EC-1378-DA2D7A4D58C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46252" y="19182197"/>
              <a:ext cx="11630684" cy="1006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3967163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222625" indent="-1239838" defTabSz="3967163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4959350" indent="-992188" defTabSz="3967163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6942138" indent="-992188" defTabSz="3967163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8924925" indent="-990600" defTabSz="3967163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93821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8393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02965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07537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fr-FR" sz="6000" b="1" dirty="0">
                  <a:solidFill>
                    <a:schemeClr val="bg1"/>
                  </a:solidFill>
                </a:rPr>
                <a:t> Our Goals</a:t>
              </a:r>
            </a:p>
          </p:txBody>
        </p:sp>
      </p:grpSp>
      <p:sp>
        <p:nvSpPr>
          <p:cNvPr id="13325" name="Text Box 734">
            <a:extLst>
              <a:ext uri="{FF2B5EF4-FFF2-40B4-BE49-F238E27FC236}">
                <a16:creationId xmlns:a16="http://schemas.microsoft.com/office/drawing/2014/main" id="{8C03661A-737C-4EF1-3D3B-A9E5894E8E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754065" y="648049"/>
            <a:ext cx="2473533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fr-FR" sz="80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8000" b="1" dirty="0"/>
              <a:t>Lorem Ipsum Dolor Sit </a:t>
            </a:r>
            <a:r>
              <a:rPr lang="en-US" altLang="fr-FR" sz="8000" b="1" dirty="0" err="1"/>
              <a:t>Amet</a:t>
            </a:r>
            <a:r>
              <a:rPr lang="en-US" altLang="fr-FR" sz="8000" b="1" dirty="0"/>
              <a:t> </a:t>
            </a:r>
            <a:r>
              <a:rPr lang="en-US" altLang="fr-FR" sz="8000" b="1" dirty="0" err="1"/>
              <a:t>Consectetur</a:t>
            </a:r>
            <a:r>
              <a:rPr lang="en-US" altLang="fr-FR" sz="8000" b="1" dirty="0"/>
              <a:t> </a:t>
            </a:r>
            <a:r>
              <a:rPr lang="en-US" altLang="fr-FR" sz="8000" b="1" dirty="0" err="1"/>
              <a:t>Adipiscing</a:t>
            </a:r>
            <a:r>
              <a:rPr lang="en-US" altLang="fr-FR" sz="8000" b="1" dirty="0"/>
              <a:t> </a:t>
            </a:r>
            <a:r>
              <a:rPr lang="en-US" altLang="fr-FR" sz="8000" b="1" dirty="0" err="1"/>
              <a:t>Elit</a:t>
            </a:r>
            <a:r>
              <a:rPr lang="en-US" altLang="fr-FR" sz="8000" b="1" dirty="0"/>
              <a:t> </a:t>
            </a:r>
          </a:p>
        </p:txBody>
      </p:sp>
      <p:sp>
        <p:nvSpPr>
          <p:cNvPr id="13326" name="Text Box 735">
            <a:extLst>
              <a:ext uri="{FF2B5EF4-FFF2-40B4-BE49-F238E27FC236}">
                <a16:creationId xmlns:a16="http://schemas.microsoft.com/office/drawing/2014/main" id="{A5D8FAE6-3EE9-659E-26A2-ADA0D973571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384550" y="4696754"/>
            <a:ext cx="237617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fr-FR" sz="5200" dirty="0"/>
              <a:t>Name Surname</a:t>
            </a:r>
            <a:r>
              <a:rPr lang="en-GB" altLang="fr-FR" sz="5200" baseline="30000" dirty="0"/>
              <a:t>1</a:t>
            </a:r>
            <a:r>
              <a:rPr lang="en-GB" altLang="fr-FR" sz="5200" dirty="0"/>
              <a:t>, Name Surname</a:t>
            </a:r>
            <a:r>
              <a:rPr lang="en-GB" altLang="fr-FR" sz="5200" baseline="30000" dirty="0"/>
              <a:t>1</a:t>
            </a:r>
            <a:r>
              <a:rPr lang="en-GB" altLang="fr-FR" sz="5200" dirty="0"/>
              <a:t>, Name Surname</a:t>
            </a:r>
            <a:r>
              <a:rPr lang="en-GB" altLang="fr-FR" sz="5200" baseline="30000" dirty="0"/>
              <a:t>1</a:t>
            </a:r>
            <a:r>
              <a:rPr lang="en-GB" altLang="fr-FR" sz="5200" dirty="0"/>
              <a:t>,</a:t>
            </a:r>
            <a:r>
              <a:rPr lang="en-GB" altLang="fr-FR" sz="5200" baseline="30000" dirty="0"/>
              <a:t> </a:t>
            </a:r>
            <a:r>
              <a:rPr lang="en-GB" altLang="fr-FR" sz="5200" dirty="0"/>
              <a:t>Name Surname</a:t>
            </a:r>
            <a:r>
              <a:rPr lang="en-GB" altLang="fr-FR" sz="5200" baseline="30000" dirty="0"/>
              <a:t>2</a:t>
            </a:r>
            <a:r>
              <a:rPr lang="en-GB" altLang="fr-FR" sz="5200" dirty="0"/>
              <a:t>  </a:t>
            </a:r>
            <a:endParaRPr lang="en-GB" altLang="fr-FR" sz="5200" baseline="30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 i="1" baseline="30000" dirty="0"/>
              <a:t>1</a:t>
            </a:r>
            <a:r>
              <a:rPr lang="en-US" altLang="fr-FR" sz="2000" i="1" dirty="0"/>
              <a:t>Faculty of Energy and Fuels, AGH University of Krakow, Al. </a:t>
            </a:r>
            <a:r>
              <a:rPr lang="en-US" altLang="fr-FR" sz="2000" i="1" dirty="0" err="1"/>
              <a:t>Mickiewicza</a:t>
            </a:r>
            <a:r>
              <a:rPr lang="en-US" altLang="fr-FR" sz="2000" i="1" dirty="0"/>
              <a:t> 30, 30-059 Krakow, Poland </a:t>
            </a:r>
            <a:br>
              <a:rPr lang="en-US" altLang="fr-FR" sz="2000" i="1" dirty="0"/>
            </a:br>
            <a:r>
              <a:rPr lang="en-US" altLang="fr-FR" sz="2000" i="1" baseline="30000" dirty="0"/>
              <a:t>2</a:t>
            </a:r>
            <a:r>
              <a:rPr lang="en-US" altLang="fr-FR" sz="2000" i="1" dirty="0"/>
              <a:t>Faculty of Energy and Fuels, AGH University of Krakow, Al. </a:t>
            </a:r>
            <a:r>
              <a:rPr lang="en-US" altLang="fr-FR" sz="2000" i="1" dirty="0" err="1"/>
              <a:t>Mickiewicza</a:t>
            </a:r>
            <a:r>
              <a:rPr lang="en-US" altLang="fr-FR" sz="2000" i="1" dirty="0"/>
              <a:t> 30, 30-059 Krakow, Poland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fr-FR" sz="2000" i="1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236E750D-FEA9-04DB-89B0-4079392FBC00}"/>
              </a:ext>
            </a:extLst>
          </p:cNvPr>
          <p:cNvGrpSpPr/>
          <p:nvPr/>
        </p:nvGrpSpPr>
        <p:grpSpPr>
          <a:xfrm>
            <a:off x="16354263" y="7440561"/>
            <a:ext cx="12385676" cy="11010621"/>
            <a:chOff x="16354263" y="7431237"/>
            <a:chExt cx="12385676" cy="11010621"/>
          </a:xfrm>
        </p:grpSpPr>
        <p:sp>
          <p:nvSpPr>
            <p:cNvPr id="27" name="Text Box 713">
              <a:extLst>
                <a:ext uri="{FF2B5EF4-FFF2-40B4-BE49-F238E27FC236}">
                  <a16:creationId xmlns:a16="http://schemas.microsoft.com/office/drawing/2014/main" id="{2C7526BC-DCC0-4A5F-0329-D5354ED3990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354263" y="8931562"/>
              <a:ext cx="12385675" cy="951029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 marL="628650" indent="-62865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514475" indent="-706438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algn="just" eaLnBrk="1" hangingPunct="1">
                <a:spcBef>
                  <a:spcPct val="30000"/>
                </a:spcBef>
                <a:buNone/>
                <a:defRPr/>
              </a:pP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Pellentesque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habitant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morbi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tristique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senectus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netus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fames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turpis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egestas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nisl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placerat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dui.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Suspendisse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potenti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Phasellus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id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nunc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ullamcorper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Quisque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posuere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viverra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sollicitudin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odio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pellentesque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lectus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erat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Quisque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posuere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viverra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Lorem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endParaRPr lang="en-US" altLang="fr-FR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indent="0" algn="just" eaLnBrk="1" hangingPunct="1">
                <a:spcBef>
                  <a:spcPct val="30000"/>
                </a:spcBef>
                <a:buNone/>
                <a:defRPr/>
              </a:pP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urnaDonec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7" name="四角形: 角を丸くする 7">
              <a:extLst>
                <a:ext uri="{FF2B5EF4-FFF2-40B4-BE49-F238E27FC236}">
                  <a16:creationId xmlns:a16="http://schemas.microsoft.com/office/drawing/2014/main" id="{9F5FFACA-BF78-53D0-2C6C-E03E5692223A}"/>
                </a:ext>
              </a:extLst>
            </p:cNvPr>
            <p:cNvSpPr/>
            <p:nvPr/>
          </p:nvSpPr>
          <p:spPr>
            <a:xfrm>
              <a:off x="16354264" y="7431237"/>
              <a:ext cx="12385675" cy="1184289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829909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pl-PL" altLang="ja-JP" sz="2178" b="1" i="0" u="none" strike="noStrike" kern="0" cap="none" spc="0" normalizeH="0" baseline="0" dirty="0">
                <a:ln>
                  <a:noFill/>
                </a:ln>
                <a:solidFill>
                  <a:srgbClr val="2E5962"/>
                </a:solidFill>
                <a:effectLst/>
                <a:uLnTx/>
                <a:uFillTx/>
                <a:latin typeface="+mj-lt"/>
                <a:ea typeface="ＭＳ Ｐゴシック" panose="020B0600070205080204" pitchFamily="50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19" name="Text Box 700">
              <a:extLst>
                <a:ext uri="{FF2B5EF4-FFF2-40B4-BE49-F238E27FC236}">
                  <a16:creationId xmlns:a16="http://schemas.microsoft.com/office/drawing/2014/main" id="{B1D2D37E-3199-C14A-9EDF-7AE85BCF9BD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847979" y="7522556"/>
              <a:ext cx="11630685" cy="101566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</p:spPr>
          <p:txBody>
            <a:bodyPr wrap="square">
              <a:spAutoFit/>
            </a:bodyPr>
            <a:lstStyle>
              <a:lvl1pPr defTabSz="3967163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222625" indent="-1239838" defTabSz="3967163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4959350" indent="-992188" defTabSz="3967163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6942138" indent="-992188" defTabSz="3967163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8924925" indent="-990600" defTabSz="3967163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93821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8393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02965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07537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fr-FR" sz="6000" b="1" dirty="0">
                  <a:solidFill>
                    <a:schemeClr val="bg1"/>
                  </a:solidFill>
                </a:rPr>
                <a:t>Experimental Findings</a:t>
              </a:r>
            </a:p>
          </p:txBody>
        </p:sp>
      </p:grpSp>
      <p:grpSp>
        <p:nvGrpSpPr>
          <p:cNvPr id="21" name="Grupa 20">
            <a:extLst>
              <a:ext uri="{FF2B5EF4-FFF2-40B4-BE49-F238E27FC236}">
                <a16:creationId xmlns:a16="http://schemas.microsoft.com/office/drawing/2014/main" id="{542C3CD7-9C1E-D0AA-BF63-70CCF0BCD30E}"/>
              </a:ext>
            </a:extLst>
          </p:cNvPr>
          <p:cNvGrpSpPr/>
          <p:nvPr/>
        </p:nvGrpSpPr>
        <p:grpSpPr>
          <a:xfrm>
            <a:off x="15413588" y="32478136"/>
            <a:ext cx="13680000" cy="6849682"/>
            <a:chOff x="14353790" y="31746583"/>
            <a:chExt cx="15088166" cy="6849682"/>
          </a:xfrm>
          <a:solidFill>
            <a:srgbClr val="FFC000"/>
          </a:solidFill>
        </p:grpSpPr>
        <p:grpSp>
          <p:nvGrpSpPr>
            <p:cNvPr id="3" name="Grupa 2">
              <a:extLst>
                <a:ext uri="{FF2B5EF4-FFF2-40B4-BE49-F238E27FC236}">
                  <a16:creationId xmlns:a16="http://schemas.microsoft.com/office/drawing/2014/main" id="{F5F6528B-89CA-4728-F627-6165A39148C6}"/>
                </a:ext>
              </a:extLst>
            </p:cNvPr>
            <p:cNvGrpSpPr/>
            <p:nvPr/>
          </p:nvGrpSpPr>
          <p:grpSpPr>
            <a:xfrm>
              <a:off x="14353790" y="31746583"/>
              <a:ext cx="15088166" cy="6849682"/>
              <a:chOff x="15878399" y="25862139"/>
              <a:chExt cx="13740629" cy="9964636"/>
            </a:xfrm>
            <a:grpFill/>
          </p:grpSpPr>
          <p:grpSp>
            <p:nvGrpSpPr>
              <p:cNvPr id="13323" name="Grupa 8">
                <a:extLst>
                  <a:ext uri="{FF2B5EF4-FFF2-40B4-BE49-F238E27FC236}">
                    <a16:creationId xmlns:a16="http://schemas.microsoft.com/office/drawing/2014/main" id="{6A496487-D6DF-E07D-1C95-E544DCB5DB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78399" y="25862139"/>
                <a:ext cx="13740629" cy="9964636"/>
                <a:chOff x="15693113" y="29418152"/>
                <a:chExt cx="13668621" cy="9522267"/>
              </a:xfrm>
              <a:grp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336" name="Rectangle 692">
                  <a:extLst>
                    <a:ext uri="{FF2B5EF4-FFF2-40B4-BE49-F238E27FC236}">
                      <a16:creationId xmlns:a16="http://schemas.microsoft.com/office/drawing/2014/main" id="{0C1B60F3-C43E-75A2-86B2-4CC873E32C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93113" y="29418152"/>
                  <a:ext cx="13668621" cy="9522267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13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21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10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pl-PL" altLang="fr-FR" sz="7800" dirty="0"/>
                </a:p>
              </p:txBody>
            </p:sp>
            <p:sp>
              <p:nvSpPr>
                <p:cNvPr id="13338" name="Text Box 710">
                  <a:extLst>
                    <a:ext uri="{FF2B5EF4-FFF2-40B4-BE49-F238E27FC236}">
                      <a16:creationId xmlns:a16="http://schemas.microsoft.com/office/drawing/2014/main" id="{16FA53C7-797D-7252-F998-AA095A547490}"/>
                    </a:ext>
                  </a:extLst>
                </p:cNvPr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197839" y="29667112"/>
                  <a:ext cx="11299825" cy="82351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13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21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10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30000"/>
                    </a:spcBef>
                    <a:buFontTx/>
                    <a:buNone/>
                  </a:pPr>
                  <a:endParaRPr lang="en-US" altLang="fr-FR" sz="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327" name="Text Box 700">
                <a:extLst>
                  <a:ext uri="{FF2B5EF4-FFF2-40B4-BE49-F238E27FC236}">
                    <a16:creationId xmlns:a16="http://schemas.microsoft.com/office/drawing/2014/main" id="{2EF88E54-DCEC-0854-33D5-18B619FA7B3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8874172" y="26045551"/>
                <a:ext cx="8393113" cy="101600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defTabSz="3967163">
                  <a:spcBef>
                    <a:spcPct val="20000"/>
                  </a:spcBef>
                  <a:buChar char="•"/>
                  <a:defRPr sz="1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3222625" indent="-1239838" defTabSz="3967163">
                  <a:spcBef>
                    <a:spcPct val="20000"/>
                  </a:spcBef>
                  <a:buChar char="–"/>
                  <a:defRPr sz="1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4959350" indent="-992188" defTabSz="3967163">
                  <a:spcBef>
                    <a:spcPct val="20000"/>
                  </a:spcBef>
                  <a:buChar char="•"/>
                  <a:defRPr sz="10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6942138" indent="-992188" defTabSz="3967163">
                  <a:spcBef>
                    <a:spcPct val="20000"/>
                  </a:spcBef>
                  <a:buChar char="–"/>
                  <a:defRPr sz="8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8924925" indent="-990600" defTabSz="3967163">
                  <a:spcBef>
                    <a:spcPct val="20000"/>
                  </a:spcBef>
                  <a:buChar char="»"/>
                  <a:defRPr sz="8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9382125" indent="-990600" defTabSz="396716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9839325" indent="-990600" defTabSz="396716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10296525" indent="-990600" defTabSz="396716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10753725" indent="-990600" defTabSz="396716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fr-FR" sz="6000" b="1" dirty="0">
                    <a:solidFill>
                      <a:srgbClr val="292929"/>
                    </a:solidFill>
                  </a:rPr>
                  <a:t>Research Significance</a:t>
                </a:r>
              </a:p>
            </p:txBody>
          </p:sp>
        </p:grpSp>
        <p:sp>
          <p:nvSpPr>
            <p:cNvPr id="6" name="Text Box 713">
              <a:extLst>
                <a:ext uri="{FF2B5EF4-FFF2-40B4-BE49-F238E27FC236}">
                  <a16:creationId xmlns:a16="http://schemas.microsoft.com/office/drawing/2014/main" id="{A7F0743E-E0B8-7820-E677-40240BDA29F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761691" y="33121554"/>
              <a:ext cx="14329592" cy="5016758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>
              <a:spAutoFit/>
            </a:bodyPr>
            <a:lstStyle>
              <a:lvl1pPr marL="628650" indent="-62865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514475" indent="-706438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algn="just" eaLnBrk="1" hangingPunct="1">
                <a:spcBef>
                  <a:spcPct val="30000"/>
                </a:spcBef>
                <a:buNone/>
                <a:defRPr/>
              </a:pP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Lorem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consequat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arcu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vel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tempor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euismod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facilisi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Duis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laoreet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Vivamus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ligula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 at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justo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918EE8E4-E274-2D21-8554-9BAF118CA9ED}"/>
              </a:ext>
            </a:extLst>
          </p:cNvPr>
          <p:cNvGrpSpPr/>
          <p:nvPr/>
        </p:nvGrpSpPr>
        <p:grpSpPr>
          <a:xfrm>
            <a:off x="0" y="39890647"/>
            <a:ext cx="30243463" cy="2063830"/>
            <a:chOff x="0" y="39890647"/>
            <a:chExt cx="30243463" cy="2063830"/>
          </a:xfrm>
        </p:grpSpPr>
        <p:pic>
          <p:nvPicPr>
            <p:cNvPr id="15" name="Obraz 14" descr="EFE 2024 – ENERGY FUELS ENVIRONMENT – International Conference">
              <a:extLst>
                <a:ext uri="{FF2B5EF4-FFF2-40B4-BE49-F238E27FC236}">
                  <a16:creationId xmlns:a16="http://schemas.microsoft.com/office/drawing/2014/main" id="{94A23159-8DB6-74DC-2D24-E48E3766F6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0495"/>
            <a:stretch/>
          </p:blipFill>
          <p:spPr bwMode="auto">
            <a:xfrm>
              <a:off x="2301078" y="39890647"/>
              <a:ext cx="2166943" cy="198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8CE90CA1-0935-4A2B-12EF-15B00A27FA6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40592566"/>
              <a:ext cx="30243463" cy="13619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US" sz="4000" b="1" cap="small" dirty="0">
                  <a:latin typeface="Verdana" panose="020B0604030504040204" pitchFamily="34" charset="0"/>
                  <a:ea typeface="Times New Roman" panose="02020603050405020304" pitchFamily="18" charset="0"/>
                </a:rPr>
                <a:t>E</a:t>
              </a:r>
              <a:r>
                <a:rPr lang="en-US" sz="4000" b="1" cap="small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NERGY FUELS ENVIRONMENT EFE2024</a:t>
              </a:r>
              <a:endParaRPr lang="pl-PL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300"/>
                </a:spcAft>
              </a:pPr>
              <a:r>
                <a:rPr lang="en-US" sz="4000" b="1" cap="small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International Conference 26</a:t>
              </a:r>
              <a:r>
                <a:rPr lang="en-US" sz="4000" b="1" cap="small" baseline="300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th</a:t>
              </a:r>
              <a:r>
                <a:rPr lang="en-US" sz="4000" b="1" cap="small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 to 28</a:t>
              </a:r>
              <a:r>
                <a:rPr lang="en-US" sz="4000" b="1" cap="small" baseline="300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th</a:t>
              </a:r>
              <a:r>
                <a:rPr lang="en-US" sz="4000" b="1" cap="small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 June 2024, Kraków, Poland</a:t>
              </a:r>
              <a:r>
                <a:rPr lang="en-US" sz="4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pl-PL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7E352BAF-A0C2-88C0-32D6-F4CC2C6B2EB7}"/>
              </a:ext>
            </a:extLst>
          </p:cNvPr>
          <p:cNvGrpSpPr/>
          <p:nvPr/>
        </p:nvGrpSpPr>
        <p:grpSpPr>
          <a:xfrm>
            <a:off x="16352110" y="19092422"/>
            <a:ext cx="12389980" cy="12877314"/>
            <a:chOff x="16354263" y="19092421"/>
            <a:chExt cx="12389980" cy="12877314"/>
          </a:xfrm>
        </p:grpSpPr>
        <p:sp>
          <p:nvSpPr>
            <p:cNvPr id="26" name="四角形: 角を丸くする 7">
              <a:extLst>
                <a:ext uri="{FF2B5EF4-FFF2-40B4-BE49-F238E27FC236}">
                  <a16:creationId xmlns:a16="http://schemas.microsoft.com/office/drawing/2014/main" id="{54E6D996-A353-CED8-15B6-7BEAD3FCF7C1}"/>
                </a:ext>
              </a:extLst>
            </p:cNvPr>
            <p:cNvSpPr/>
            <p:nvPr/>
          </p:nvSpPr>
          <p:spPr>
            <a:xfrm>
              <a:off x="16358568" y="19092421"/>
              <a:ext cx="12385675" cy="1184289"/>
            </a:xfrm>
            <a:prstGeom prst="roundRect">
              <a:avLst>
                <a:gd name="adj" fmla="val 50000"/>
              </a:avLst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829909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pl-PL" altLang="ja-JP" sz="2178" b="1" i="0" u="none" strike="noStrike" kern="0" cap="none" spc="0" normalizeH="0" baseline="0" dirty="0">
                <a:ln>
                  <a:noFill/>
                </a:ln>
                <a:solidFill>
                  <a:srgbClr val="2E5962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panose="020B0600070205080204" pitchFamily="50" charset="-128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8" name="Text Box 706">
              <a:extLst>
                <a:ext uri="{FF2B5EF4-FFF2-40B4-BE49-F238E27FC236}">
                  <a16:creationId xmlns:a16="http://schemas.microsoft.com/office/drawing/2014/main" id="{EBF2B47A-8627-9C03-03B3-52F6E42A1D1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771734" y="19182197"/>
              <a:ext cx="11630684" cy="100647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</p:spPr>
          <p:txBody>
            <a:bodyPr wrap="square">
              <a:spAutoFit/>
            </a:bodyPr>
            <a:lstStyle>
              <a:lvl1pPr defTabSz="3967163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222625" indent="-1239838" defTabSz="3967163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4959350" indent="-992188" defTabSz="3967163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6942138" indent="-992188" defTabSz="3967163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8924925" indent="-990600" defTabSz="3967163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93821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8393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02965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0753725" indent="-990600" defTabSz="39671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fr-FR" sz="6000" b="1" dirty="0">
                  <a:solidFill>
                    <a:srgbClr val="292929"/>
                  </a:solidFill>
                </a:rPr>
                <a:t> </a:t>
              </a:r>
              <a:r>
                <a:rPr lang="en-US" altLang="fr-FR" sz="6000" b="1" dirty="0">
                  <a:solidFill>
                    <a:schemeClr val="bg1"/>
                  </a:solidFill>
                </a:rPr>
                <a:t>Conclusions </a:t>
              </a:r>
            </a:p>
          </p:txBody>
        </p:sp>
        <p:sp>
          <p:nvSpPr>
            <p:cNvPr id="29" name="Text Box 713">
              <a:extLst>
                <a:ext uri="{FF2B5EF4-FFF2-40B4-BE49-F238E27FC236}">
                  <a16:creationId xmlns:a16="http://schemas.microsoft.com/office/drawing/2014/main" id="{1972E5C7-4279-3817-DCB4-76443036843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6354263" y="20797446"/>
              <a:ext cx="12385675" cy="111722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 marL="628650" indent="-62865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514475" indent="-706438">
                <a:spcBef>
                  <a:spcPct val="20000"/>
                </a:spcBef>
                <a:buChar char="–"/>
                <a:defRPr sz="1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algn="just" eaLnBrk="1" hangingPunct="1">
                <a:spcBef>
                  <a:spcPct val="30000"/>
                </a:spcBef>
                <a:buNone/>
                <a:defRPr/>
              </a:pP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Lorem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consequat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arcu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vel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tempor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euismod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facilisi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Duis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laoreet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Vivamus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ligula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 at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justo.Lorem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Integer ac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neque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vulputate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malesuada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vehicula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lacus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tortor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Donec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sapien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venenatis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faucibus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Etiam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nisi et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consequat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dapibus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arcu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Sed vel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libero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tempor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euismod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facilisi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Duis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nec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laoreet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mi.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Vivamus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ligula in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aliquet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fermentum at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eu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justo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Lorem ipsum dolor sit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amet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consectetur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adipiscing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Nullam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non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urna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vitae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enim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varius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fr-FR" sz="40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hendrerit</a:t>
              </a:r>
              <a:r>
                <a:rPr lang="en-US" altLang="fr-FR" sz="4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</p:grpSp>
      <p:pic>
        <p:nvPicPr>
          <p:cNvPr id="14" name="Obraz 13">
            <a:extLst>
              <a:ext uri="{FF2B5EF4-FFF2-40B4-BE49-F238E27FC236}">
                <a16:creationId xmlns:a16="http://schemas.microsoft.com/office/drawing/2014/main" id="{8835D03D-8C04-D791-CED4-2D44FB5BB8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66385" y="1544448"/>
            <a:ext cx="1980000" cy="1980000"/>
          </a:xfrm>
          <a:prstGeom prst="rect">
            <a:avLst/>
          </a:prstGeom>
        </p:spPr>
      </p:pic>
      <p:pic>
        <p:nvPicPr>
          <p:cNvPr id="9" name="Obraz 8" descr="EFE 2024 – ENERGY FUELS ENVIRONMENT – International Conference">
            <a:extLst>
              <a:ext uri="{FF2B5EF4-FFF2-40B4-BE49-F238E27FC236}">
                <a16:creationId xmlns:a16="http://schemas.microsoft.com/office/drawing/2014/main" id="{DFE12648-0802-56F0-D1C9-F32C97B9F5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95"/>
          <a:stretch/>
        </p:blipFill>
        <p:spPr bwMode="auto">
          <a:xfrm>
            <a:off x="25775442" y="39905123"/>
            <a:ext cx="2166943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 descr="Obraz zawierający tekst, Czcionka, logo, design&#10;&#10;Opis wygenerowany automatycznie">
            <a:extLst>
              <a:ext uri="{FF2B5EF4-FFF2-40B4-BE49-F238E27FC236}">
                <a16:creationId xmlns:a16="http://schemas.microsoft.com/office/drawing/2014/main" id="{025CD7A8-A9B4-7A77-ED86-61F7883FC9C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019" t="13545" r="6259" b="6941"/>
          <a:stretch/>
        </p:blipFill>
        <p:spPr>
          <a:xfrm>
            <a:off x="1097078" y="1336443"/>
            <a:ext cx="3139352" cy="216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67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7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67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7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925</Words>
  <Application>Microsoft Office PowerPoint</Application>
  <PresentationFormat>Niestandardowy</PresentationFormat>
  <Paragraphs>20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Century Gothic</vt:lpstr>
      <vt:lpstr>Times New Roman</vt:lpstr>
      <vt:lpstr>Verdana</vt:lpstr>
      <vt:lpstr>Default Design</vt:lpstr>
      <vt:lpstr>Prezentacja programu PowerPoint</vt:lpstr>
    </vt:vector>
  </TitlesOfParts>
  <Company>TechPowder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Cobut</dc:creator>
  <cp:lastModifiedBy>Jakub Szczurowski</cp:lastModifiedBy>
  <cp:revision>133</cp:revision>
  <dcterms:created xsi:type="dcterms:W3CDTF">2007-03-02T10:31:49Z</dcterms:created>
  <dcterms:modified xsi:type="dcterms:W3CDTF">2024-06-06T09:27:14Z</dcterms:modified>
</cp:coreProperties>
</file>